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27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87" r:id="rId10"/>
    <p:sldId id="280" r:id="rId11"/>
    <p:sldId id="292" r:id="rId12"/>
    <p:sldId id="263" r:id="rId13"/>
    <p:sldId id="288" r:id="rId14"/>
    <p:sldId id="289" r:id="rId15"/>
    <p:sldId id="290" r:id="rId16"/>
    <p:sldId id="291" r:id="rId17"/>
    <p:sldId id="281" r:id="rId18"/>
    <p:sldId id="283" r:id="rId19"/>
    <p:sldId id="286" r:id="rId20"/>
    <p:sldId id="284" r:id="rId21"/>
    <p:sldId id="285" r:id="rId22"/>
    <p:sldId id="282" r:id="rId23"/>
    <p:sldId id="278" r:id="rId24"/>
    <p:sldId id="279" r:id="rId25"/>
    <p:sldId id="266" r:id="rId26"/>
  </p:sldIdLst>
  <p:sldSz cx="12192000" cy="6858000"/>
  <p:notesSz cx="6858000" cy="9144000"/>
  <p:embeddedFontLst>
    <p:embeddedFont>
      <p:font typeface="Alfarn" panose="00000800000000000000" charset="0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rlMarx" panose="020B0604020202020204" charset="0"/>
      <p:regular r:id="rId33"/>
      <p:bold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tencil" panose="040409050D0802020404" pitchFamily="82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83530" autoAdjust="0"/>
  </p:normalViewPr>
  <p:slideViewPr>
    <p:cSldViewPr snapToGrid="0">
      <p:cViewPr varScale="1">
        <p:scale>
          <a:sx n="53" d="100"/>
          <a:sy n="53" d="100"/>
        </p:scale>
        <p:origin x="11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44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3B9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xx32/PSKoans" TargetMode="Externa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PSGitHubB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6038-DDA3-424D-B804-AB1260BC5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Avenues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1B0C0-6336-42D1-BCBE-E1B15F14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the community helps you learn?</a:t>
            </a:r>
          </a:p>
        </p:txBody>
      </p:sp>
    </p:spTree>
    <p:extLst>
      <p:ext uri="{BB962C8B-B14F-4D97-AF65-F5344CB8AC3E}">
        <p14:creationId xmlns:p14="http://schemas.microsoft.com/office/powerpoint/2010/main" val="1296258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Avenues - 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pic>
        <p:nvPicPr>
          <p:cNvPr id="4098" name="Picture 2" descr="Image result for powershell conference book">
            <a:extLst>
              <a:ext uri="{FF2B5EF4-FFF2-40B4-BE49-F238E27FC236}">
                <a16:creationId xmlns:a16="http://schemas.microsoft.com/office/drawing/2014/main" id="{9EE1D0EC-C1A7-4858-BA83-2D199E22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93" y="1070810"/>
            <a:ext cx="4510213" cy="583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6924-C434-4CEE-8CCA-D290C765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/>
          <a:lstStyle/>
          <a:p>
            <a:r>
              <a:rPr lang="en-US" dirty="0"/>
              <a:t>Community - Blogs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F6943-3299-4081-A09F-B36A383A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10" name="Picture 9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A6777B45-0F27-4B69-9858-118A4580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8191"/>
            <a:ext cx="5879365" cy="1079365"/>
          </a:xfrm>
          <a:prstGeom prst="rect">
            <a:avLst/>
          </a:prstGeom>
        </p:spPr>
      </p:pic>
      <p:pic>
        <p:nvPicPr>
          <p:cNvPr id="1028" name="Picture 4" descr=" Logo">
            <a:extLst>
              <a:ext uri="{FF2B5EF4-FFF2-40B4-BE49-F238E27FC236}">
                <a16:creationId xmlns:a16="http://schemas.microsoft.com/office/drawing/2014/main" id="{677BBE99-0ED6-4696-A23E-5F43A219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65" y="3346787"/>
            <a:ext cx="3147762" cy="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Shell.org">
            <a:extLst>
              <a:ext uri="{FF2B5EF4-FFF2-40B4-BE49-F238E27FC236}">
                <a16:creationId xmlns:a16="http://schemas.microsoft.com/office/drawing/2014/main" id="{DA2177FD-E31A-44A8-A01B-83BC812B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66921"/>
            <a:ext cx="3486651" cy="13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werShell">
            <a:extLst>
              <a:ext uri="{FF2B5EF4-FFF2-40B4-BE49-F238E27FC236}">
                <a16:creationId xmlns:a16="http://schemas.microsoft.com/office/drawing/2014/main" id="{70CE3D10-9E67-4B56-B797-FD19A3BA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990" y="1632884"/>
            <a:ext cx="1226912" cy="1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996E-1E63-4E06-9A1D-15E6AE8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Conferences / User groups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AEA14-5F71-465C-9564-F21A4910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2050" name="Picture 2" descr="Image result for psconf eu">
            <a:extLst>
              <a:ext uri="{FF2B5EF4-FFF2-40B4-BE49-F238E27FC236}">
                <a16:creationId xmlns:a16="http://schemas.microsoft.com/office/drawing/2014/main" id="{1101E44A-B115-4BFD-9D81-6DA4BD8A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00752"/>
            <a:ext cx="2601686" cy="26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wershell summit">
            <a:extLst>
              <a:ext uri="{FF2B5EF4-FFF2-40B4-BE49-F238E27FC236}">
                <a16:creationId xmlns:a16="http://schemas.microsoft.com/office/drawing/2014/main" id="{A048F02D-05FB-4098-92A8-1C3406C3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605" y="2978550"/>
            <a:ext cx="6057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2B4FD653-677A-4722-9F54-0C5CB680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80" y="37141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s day UK">
            <a:extLst>
              <a:ext uri="{FF2B5EF4-FFF2-40B4-BE49-F238E27FC236}">
                <a16:creationId xmlns:a16="http://schemas.microsoft.com/office/drawing/2014/main" id="{1B885FB4-EC84-4525-8952-0EC4DDCB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31" y="10823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sbug">
            <a:extLst>
              <a:ext uri="{FF2B5EF4-FFF2-40B4-BE49-F238E27FC236}">
                <a16:creationId xmlns:a16="http://schemas.microsoft.com/office/drawing/2014/main" id="{18A1C213-EA11-47A8-BBEC-085AF0D7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88" y="3714123"/>
            <a:ext cx="2601686" cy="26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37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9F82-E7BA-4DBB-9361-A5A252C8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Live Streaming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EF9FB-7B64-4A6F-9A61-5691955E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A3FD3-56A6-43B4-85D2-539608969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2"/>
          <a:stretch/>
        </p:blipFill>
        <p:spPr>
          <a:xfrm>
            <a:off x="1839077" y="1068708"/>
            <a:ext cx="8375734" cy="533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08FB0-35C5-4D92-B5AF-06431F0266EF}"/>
              </a:ext>
            </a:extLst>
          </p:cNvPr>
          <p:cNvSpPr txBox="1"/>
          <p:nvPr/>
        </p:nvSpPr>
        <p:spPr>
          <a:xfrm>
            <a:off x="5185612" y="4656221"/>
            <a:ext cx="5167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PowerShellLive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twitch.tv/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PowerShellLive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85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E9CA-8291-4E9E-B264-2D3536FE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- Forums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C0BDA-BAC7-40EF-90DE-10D2D029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074" name="Picture 2" descr="Image result for stackoverflow">
            <a:extLst>
              <a:ext uri="{FF2B5EF4-FFF2-40B4-BE49-F238E27FC236}">
                <a16:creationId xmlns:a16="http://schemas.microsoft.com/office/drawing/2014/main" id="{D40AA14D-C7D2-45FB-B3E6-6A457B6E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21468"/>
            <a:ext cx="4503821" cy="17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werShell.org">
            <a:extLst>
              <a:ext uri="{FF2B5EF4-FFF2-40B4-BE49-F238E27FC236}">
                <a16:creationId xmlns:a16="http://schemas.microsoft.com/office/drawing/2014/main" id="{B08A0145-15B9-40EC-B94A-9A33C743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625" y="3265169"/>
            <a:ext cx="3486651" cy="13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werShell">
            <a:extLst>
              <a:ext uri="{FF2B5EF4-FFF2-40B4-BE49-F238E27FC236}">
                <a16:creationId xmlns:a16="http://schemas.microsoft.com/office/drawing/2014/main" id="{82A2B91A-AF5A-40BA-AF2F-06486012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54" y="3347084"/>
            <a:ext cx="1226912" cy="1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uperuser stack exchange">
            <a:extLst>
              <a:ext uri="{FF2B5EF4-FFF2-40B4-BE49-F238E27FC236}">
                <a16:creationId xmlns:a16="http://schemas.microsoft.com/office/drawing/2014/main" id="{B3BBA62C-9EBE-4931-B456-CD692FAB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79" y="1366813"/>
            <a:ext cx="1471545" cy="14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8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Open Source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4K+ modules in PowerShell Gallery</a:t>
            </a:r>
          </a:p>
          <a:p>
            <a:r>
              <a:rPr lang="en-US" dirty="0"/>
              <a:t>100s more may be in GitHub repositories!</a:t>
            </a:r>
          </a:p>
          <a:p>
            <a:r>
              <a:rPr lang="en-US" dirty="0"/>
              <a:t>Excellent support from community members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F14C5-0BD5-49DD-B6AF-BAF2FBD979E1}"/>
              </a:ext>
            </a:extLst>
          </p:cNvPr>
          <p:cNvSpPr txBox="1"/>
          <p:nvPr/>
        </p:nvSpPr>
        <p:spPr>
          <a:xfrm>
            <a:off x="571635" y="3031772"/>
            <a:ext cx="110487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PESTER      DBATOOLS     PSHTML     POLARIS IMPORTEXCEL      PSGRAPH     DSCRESOURCEKIT     POSH-SSH UNIVERSALDASHBOARD    POSHBOT     PSAKE    PSDEPLOY    INVOKEBUILD</a:t>
            </a:r>
          </a:p>
        </p:txBody>
      </p:sp>
    </p:spTree>
    <p:extLst>
      <p:ext uri="{BB962C8B-B14F-4D97-AF65-F5344CB8AC3E}">
        <p14:creationId xmlns:p14="http://schemas.microsoft.com/office/powerpoint/2010/main" val="19501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PSKoans</a:t>
            </a:r>
            <a:endParaRPr lang="en-IN" dirty="0"/>
          </a:p>
          <a:p>
            <a:r>
              <a:rPr lang="en-IN" dirty="0">
                <a:hlinkClick r:id="rId2"/>
              </a:rPr>
              <a:t>https://github.com/vexx32/PSKoans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52070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ImportExcel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56411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Polaris and PSHTML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35166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PSGraph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39387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powerful community</a:t>
            </a:r>
          </a:p>
          <a:p>
            <a:r>
              <a:rPr lang="en-US" dirty="0"/>
              <a:t>PowerShell Open Source Community Dashboard: </a:t>
            </a:r>
            <a:r>
              <a:rPr lang="en-US" dirty="0">
                <a:hlinkClick r:id="rId3"/>
              </a:rPr>
              <a:t>http://aka.ms/PSGitHubBI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712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Distinguished Member Technical Staff at Dell EMC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Multi-year Microsoft MVP (PowerShell)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Published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Founder and Editor of PowerShell Magazine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rchaganti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linkedin.com/in/</a:t>
            </a:r>
            <a:r>
              <a:rPr lang="en-US" dirty="0" err="1"/>
              <a:t>rchaganti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B264-7F00-4B7E-B4EA-D66613C6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session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3FAE-4AC4-42F7-8B03-FF24F6DCA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</a:t>
            </a:r>
          </a:p>
          <a:p>
            <a:r>
              <a:rPr lang="en-US" dirty="0"/>
              <a:t>	different avenues that the PowerShell community provides</a:t>
            </a:r>
          </a:p>
          <a:p>
            <a:r>
              <a:rPr lang="en-US" dirty="0"/>
              <a:t>	my favorite and most used PowerShell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9B50-AC56-4C92-AB48-D4BD8908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4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7F8016-C166-40F6-B376-D8DD6D83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01" y="109279"/>
            <a:ext cx="10682513" cy="59073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429E59-8128-4AF3-8028-5A59D4A4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5EA0-84A0-464B-B1E1-079228B98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11" t="57191" b="31506"/>
          <a:stretch/>
        </p:blipFill>
        <p:spPr>
          <a:xfrm>
            <a:off x="9901486" y="3488521"/>
            <a:ext cx="2119928" cy="65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04CE0-868C-4568-81EE-EE2F7EFBF220}"/>
              </a:ext>
            </a:extLst>
          </p:cNvPr>
          <p:cNvSpPr txBox="1"/>
          <p:nvPr/>
        </p:nvSpPr>
        <p:spPr>
          <a:xfrm>
            <a:off x="170586" y="160680"/>
            <a:ext cx="861774" cy="58045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PowerShell Repository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090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06 0.00533 L -0.57735 0.047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210</TotalTime>
  <Words>237</Words>
  <Application>Microsoft Office PowerPoint</Application>
  <PresentationFormat>Widescreen</PresentationFormat>
  <Paragraphs>80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Stencil</vt:lpstr>
      <vt:lpstr>CarlMarx</vt:lpstr>
      <vt:lpstr>Arial</vt:lpstr>
      <vt:lpstr>Calibri</vt:lpstr>
      <vt:lpstr>Segoe UI</vt:lpstr>
      <vt:lpstr>Alfarn</vt:lpstr>
      <vt:lpstr>Consolas</vt:lpstr>
      <vt:lpstr>Office</vt:lpstr>
      <vt:lpstr>Custom Design</vt:lpstr>
      <vt:lpstr>We trust in the Community!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trust in the community!</vt:lpstr>
      <vt:lpstr>In this session …</vt:lpstr>
      <vt:lpstr>PowerPoint Presentation</vt:lpstr>
      <vt:lpstr>Community Avenues</vt:lpstr>
      <vt:lpstr>Community Avenues - Books</vt:lpstr>
      <vt:lpstr>Community - Blogs</vt:lpstr>
      <vt:lpstr>Community – Conferences / User groups</vt:lpstr>
      <vt:lpstr>Community – Live Streaming</vt:lpstr>
      <vt:lpstr>Community - Forums</vt:lpstr>
      <vt:lpstr>Community Open Source Modules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Chaganti, Ravikanth</cp:lastModifiedBy>
  <cp:revision>83</cp:revision>
  <dcterms:created xsi:type="dcterms:W3CDTF">2019-04-18T11:57:57Z</dcterms:created>
  <dcterms:modified xsi:type="dcterms:W3CDTF">2019-06-04T13:28:13Z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Ravikanth_Chaganti@Dell.com</vt:lpwstr>
  </property>
  <property fmtid="{D5CDD505-2E9C-101B-9397-08002B2CF9AE}" pid="5" name="MSIP_Label_17cb76b2-10b8-4fe1-93d4-2202842406cd_SetDate">
    <vt:lpwstr>2019-06-02T04:53:48.7587145Z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